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7281A-7771-4444-A94E-02A1E9D10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77" y="834398"/>
            <a:ext cx="10963275" cy="3528051"/>
          </a:xfrm>
        </p:spPr>
        <p:txBody>
          <a:bodyPr>
            <a:normAutofit fontScale="90000"/>
          </a:bodyPr>
          <a:lstStyle/>
          <a:p>
            <a:pPr marL="899160" indent="-520065" algn="ctr">
              <a:lnSpc>
                <a:spcPct val="107000"/>
              </a:lnSpc>
              <a:spcAft>
                <a:spcPts val="800"/>
              </a:spcAft>
            </a:pP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« Conception et réalisation d’un site web </a:t>
            </a:r>
            <a:b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E-commerce sous nom : </a:t>
            </a:r>
            <a:b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luxforAll» </a:t>
            </a: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fr-M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fr-M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281691-A9D7-436B-ADEE-E37129C34B9D}"/>
              </a:ext>
            </a:extLst>
          </p:cNvPr>
          <p:cNvSpPr txBox="1"/>
          <p:nvPr/>
        </p:nvSpPr>
        <p:spPr>
          <a:xfrm>
            <a:off x="4919661" y="3957159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Presenter  par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36B97D-E79D-4008-8201-DAFCD487313D}"/>
              </a:ext>
            </a:extLst>
          </p:cNvPr>
          <p:cNvSpPr txBox="1"/>
          <p:nvPr/>
        </p:nvSpPr>
        <p:spPr>
          <a:xfrm>
            <a:off x="2066924" y="471487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Kamal Chokrane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0D967C-7988-4BDB-A886-D905927BE4E5}"/>
              </a:ext>
            </a:extLst>
          </p:cNvPr>
          <p:cNvSpPr txBox="1"/>
          <p:nvPr/>
        </p:nvSpPr>
        <p:spPr>
          <a:xfrm>
            <a:off x="7165617" y="4708563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Ayoub El Bouinany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167B6B65-E4D8-43F0-AC0F-975DBC96E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125" y="6037896"/>
            <a:ext cx="636905" cy="667179"/>
          </a:xfrm>
          <a:prstGeom prst="rect">
            <a:avLst/>
          </a:prstGeom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3198DEB-8554-4491-9963-221C8738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66" y="6037897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41464848-549B-42E1-9317-CC6878DD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55" y="616267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E830837-09CD-4428-A3F1-70FC6C46D4CD}"/>
              </a:ext>
            </a:extLst>
          </p:cNvPr>
          <p:cNvSpPr txBox="1"/>
          <p:nvPr/>
        </p:nvSpPr>
        <p:spPr>
          <a:xfrm>
            <a:off x="5257799" y="4731781"/>
            <a:ext cx="1419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01572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58FA43F-B05B-40E0-8A9D-1092443B76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1747" y="2261527"/>
            <a:ext cx="4442778" cy="4368613"/>
          </a:xfr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981AF5B-56DE-45FB-B030-3B8EEA060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249200"/>
            <a:ext cx="5334000" cy="1787103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 client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ajouter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supprimer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modifier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quantite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pour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M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1360B4-B10C-4C40-82E4-90609D53A117}"/>
              </a:ext>
            </a:extLst>
          </p:cNvPr>
          <p:cNvSpPr txBox="1">
            <a:spLocks/>
          </p:cNvSpPr>
          <p:nvPr/>
        </p:nvSpPr>
        <p:spPr>
          <a:xfrm>
            <a:off x="1127673" y="1537628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 Panier: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1F16CBC-BD80-42D1-93F6-AB3746E2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49D5E554-B4D4-46FF-95BC-3F012814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114FF88-61C4-416D-8E57-573ABDF2BC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85800" y="2019300"/>
            <a:ext cx="5334000" cy="4486275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333AA-A152-4783-9477-A083FB74D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37559"/>
            <a:ext cx="5334000" cy="1234441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Cette page est pour remplir  les informations nécessaire pour terminer la partie de paiement  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6D5DF76-A786-4D16-A873-8ACC7D849B21}"/>
              </a:ext>
            </a:extLst>
          </p:cNvPr>
          <p:cNvSpPr txBox="1">
            <a:spLocks/>
          </p:cNvSpPr>
          <p:nvPr/>
        </p:nvSpPr>
        <p:spPr>
          <a:xfrm>
            <a:off x="907754" y="1375583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8.CHECK OUT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CB52EDC-6D66-4875-B9F1-05EF5BAE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5B4B599-28EE-4A2D-B4EF-EF7AE6A0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6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0A757-3DFA-4F7B-9891-DE25BC33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54848"/>
            <a:ext cx="8610600" cy="1293028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D.  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C2893A1-BC12-4AB1-9D28-A6341DF30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33" y="2518570"/>
            <a:ext cx="5992083" cy="4024313"/>
          </a:xfr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662C530-AC4D-4CC4-8B5E-3D385B6FE8CF}"/>
              </a:ext>
            </a:extLst>
          </p:cNvPr>
          <p:cNvSpPr txBox="1">
            <a:spLocks/>
          </p:cNvSpPr>
          <p:nvPr/>
        </p:nvSpPr>
        <p:spPr>
          <a:xfrm>
            <a:off x="685800" y="1783160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1.Authentification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183D772-41CF-46A5-8F37-3716ADE0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22F0083C-41E9-4C62-936C-E80F2408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6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3E08C21-2128-4128-A26B-27D0D357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110" y="2327275"/>
            <a:ext cx="8677779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F935DCB-74EF-41BA-BAEE-F500FC670BE1}"/>
              </a:ext>
            </a:extLst>
          </p:cNvPr>
          <p:cNvSpPr txBox="1">
            <a:spLocks/>
          </p:cNvSpPr>
          <p:nvPr/>
        </p:nvSpPr>
        <p:spPr>
          <a:xfrm>
            <a:off x="1209675" y="1364060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2.GESTION DES </a:t>
            </a:r>
            <a:r>
              <a:rPr lang="fr-MA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COMMANDEs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5B5C2A5-931F-4942-A1C0-DE6E4E6D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0057291-7E4E-4929-A11C-FB71E770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A015881C-BD8A-4DA4-8560-2C39E005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6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4FEBB80-0DB7-4770-B129-9A0315C5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1849835"/>
            <a:ext cx="3917769" cy="466270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BDD08AB-3407-406E-83B9-16D239F2D842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3.GESTION DES produits: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7EA0A708-8A85-4F9C-9493-9DCE912E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4B984DD-48C4-491D-9BB8-EC8B5A3F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1461A2-DE84-4CED-BBC6-72A42B25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46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475CC5D-4958-47E7-A9C5-04805EF1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485" y="2241550"/>
            <a:ext cx="3793030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B2BE921-A552-40E4-8223-5AD2F3D51D05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  Page messages: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87C4986-B4D5-480E-A046-6FD52F94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A4F10F0-74A2-45BC-9573-35FAAC3A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E7D987A-A196-465C-9CB3-F4DD1F4C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849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26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D4353-FA31-4858-AF21-B5BD98E1D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822455"/>
            <a:ext cx="11506201" cy="1825096"/>
          </a:xfrm>
        </p:spPr>
        <p:txBody>
          <a:bodyPr>
            <a:normAutofit/>
          </a:bodyPr>
          <a:lstStyle/>
          <a:p>
            <a:r>
              <a:rPr lang="fr-MA" sz="5800" dirty="0"/>
              <a:t>Merci pour votre attention</a:t>
            </a:r>
          </a:p>
        </p:txBody>
      </p:sp>
      <p:pic>
        <p:nvPicPr>
          <p:cNvPr id="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ADC43FEA-9950-45D8-9DA0-AE6D807C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80" y="418573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5048B4E-76FB-4F64-9E5D-F1003137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849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6DA0468-809C-47EF-A22F-B4411EFA42A2}"/>
              </a:ext>
            </a:extLst>
          </p:cNvPr>
          <p:cNvSpPr txBox="1">
            <a:spLocks/>
          </p:cNvSpPr>
          <p:nvPr/>
        </p:nvSpPr>
        <p:spPr>
          <a:xfrm>
            <a:off x="3400424" y="1619250"/>
            <a:ext cx="6886575" cy="4457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FORM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 VU DU COTE CLIENT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</a:p>
          <a:p>
            <a:pPr marL="0" indent="0">
              <a:buNone/>
            </a:pPr>
            <a:endParaRPr lang="fr-MA" sz="1900" dirty="0"/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04F4CC83-4A0E-40D7-AAF7-F9E1DAEB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040" y="323849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504052F-FEE0-4804-9D71-11280BB1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6" y="27622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7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B9112D-6B34-49C3-9C20-F650DF118E7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47876" y="2530368"/>
            <a:ext cx="8435976" cy="2238481"/>
          </a:xfrm>
        </p:spPr>
        <p:txBody>
          <a:bodyPr>
            <a:normAutofit/>
          </a:bodyPr>
          <a:lstStyle/>
          <a:p>
            <a:pPr marL="806450" marR="165100" indent="0">
              <a:lnSpc>
                <a:spcPct val="107000"/>
              </a:lnSpc>
              <a:spcAft>
                <a:spcPts val="5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Notre projet est réalisé dans le cadre d’améliorer nos compétences en langage de programmation web PHP ayant comme objectif principal :la conception et la création d’un site web e-commerce «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luxforAll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» pour la vente en ligne,  Et au dessous on trouve les plusieurs produits représentées par notre site comme les t-shirts , jackets, casquettes, pantalons, chaussures . </a:t>
            </a:r>
            <a:endParaRPr lang="fr-MA" sz="1800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4485932-D179-4986-A5E2-85C1C2C02A22}"/>
              </a:ext>
            </a:extLst>
          </p:cNvPr>
          <p:cNvSpPr txBox="1">
            <a:spLocks/>
          </p:cNvSpPr>
          <p:nvPr/>
        </p:nvSpPr>
        <p:spPr>
          <a:xfrm>
            <a:off x="2884489" y="1347839"/>
            <a:ext cx="6762750" cy="869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5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.INTRODUCTION</a:t>
            </a:r>
          </a:p>
          <a:p>
            <a:pPr lvl="1"/>
            <a:r>
              <a:rPr lang="fr-MA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fr-MA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0ADA0D-350C-4F88-B922-E0680AD5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3680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29CC479F-080B-4D7C-AA61-EA2CED3C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4770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7B2C20-A618-4193-8F2D-2D29F6B7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171700"/>
            <a:ext cx="984250" cy="13652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F003E1-7FC1-4762-A820-CFD63B52F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023" y="4686300"/>
            <a:ext cx="1101725" cy="12384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C8C459-0786-4192-95F4-E0B372BA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2" y="4686300"/>
            <a:ext cx="1273174" cy="1600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F7000AF-1305-476B-AF5E-6417F558CF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78804" y="2298490"/>
            <a:ext cx="892843" cy="12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232E45B-D76D-4613-A119-9AC79E41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58715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D0821C3A-5ED6-421D-830D-936CC2E77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587158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C1DE40-5845-41B1-AEFB-EB61730CD7F1}"/>
              </a:ext>
            </a:extLst>
          </p:cNvPr>
          <p:cNvSpPr txBox="1"/>
          <p:nvPr/>
        </p:nvSpPr>
        <p:spPr>
          <a:xfrm>
            <a:off x="3658952" y="1296297"/>
            <a:ext cx="57330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B.DATABASE FORM</a:t>
            </a:r>
            <a:endParaRPr lang="fr-MA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031A97-E9E8-4635-AFF4-4858D3864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7" y="2175352"/>
            <a:ext cx="1061420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FCF74BD-B636-4747-92F8-7997FBB9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4" y="773898"/>
            <a:ext cx="7096125" cy="1293028"/>
          </a:xfrm>
        </p:spPr>
        <p:txBody>
          <a:bodyPr/>
          <a:lstStyle/>
          <a:p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 .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SITE  VU DU COTE CLIENT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C6504B-E56F-4B87-B6A4-79A04C7CD8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2393" y="2842328"/>
            <a:ext cx="5334000" cy="234876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8419DC2-CE82-4F45-A444-AB6D28826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12609" y="1997076"/>
            <a:ext cx="2126891" cy="3683000"/>
          </a:xfrm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8C50345-30FF-45E5-8CFE-E503AAD2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44030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EA57B49-A3A8-4604-BBC2-D21C8BC0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83DDAE16-6761-436A-BB59-FFBB7F8F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C9C1D47-B7A3-498D-96B3-5374C8E83A95}"/>
              </a:ext>
            </a:extLst>
          </p:cNvPr>
          <p:cNvSpPr txBox="1">
            <a:spLocks/>
          </p:cNvSpPr>
          <p:nvPr/>
        </p:nvSpPr>
        <p:spPr>
          <a:xfrm>
            <a:off x="412393" y="1923795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1.Page d’ACCUEIL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4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44C39-86E6-4046-A965-3D781CED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470659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2.Page de produit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9DA1D9-BF63-4ED7-B369-7ACAF4986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05873" y="2565601"/>
            <a:ext cx="3719569" cy="3515383"/>
          </a:xfrm>
        </p:spPr>
      </p:pic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622CB34-021D-4EE7-8608-81203033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CCA27E7-E879-44D4-A173-77C35E64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96AECC-C3D9-4306-B532-C2738C973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2127" y="3237012"/>
            <a:ext cx="5334000" cy="1685862"/>
          </a:xfrm>
        </p:spPr>
        <p:txBody>
          <a:bodyPr>
            <a:norm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Lorsque tu as connecté sur notre application automatiquement rediriger au liste de nos offres. </a:t>
            </a:r>
          </a:p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partie représente une case pour effectuer une recherche avancée concerner pour un produit. </a:t>
            </a:r>
          </a:p>
          <a:p>
            <a:endParaRPr lang="fr-MA" dirty="0"/>
          </a:p>
        </p:txBody>
      </p:sp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5D9B1EED-2147-4BCD-A75F-D2937EF5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6B4D0E-2FEE-496F-AC71-FA27A8F73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43000" y="2544188"/>
            <a:ext cx="3071191" cy="3350614"/>
          </a:xfrm>
        </p:spPr>
      </p:pic>
      <p:pic>
        <p:nvPicPr>
          <p:cNvPr id="5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3C0FC80E-94B3-4333-9672-476B9B1F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2477F04-A7E7-487A-907D-3706208A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48D1E1A-912B-4F06-B0E1-D0C797C2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2" y="1515488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CONtacter nous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0473998A-C317-4C5B-ADB1-8F49DDB9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7A10E6F6-5B28-4C78-B88B-77A80A94C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832" y="3217727"/>
            <a:ext cx="5334000" cy="1768943"/>
          </a:xfrm>
        </p:spPr>
        <p:txBody>
          <a:bodyPr/>
          <a:lstStyle/>
          <a:p>
            <a:r>
              <a:rPr lang="fr-M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page est réservée pour contacter l’admin de notre site web. </a:t>
            </a:r>
          </a:p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8544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AEE7068-EAEE-4D81-91D2-13C3389C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125" y="2545752"/>
            <a:ext cx="4586680" cy="3086100"/>
          </a:xfrm>
        </p:spPr>
      </p:pic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A41F0BF-D960-4536-8841-DA83EDD9B9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4327" y="2143125"/>
            <a:ext cx="3657599" cy="3488728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530AFDE-26E1-4B1B-8944-B330130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85" y="1621485"/>
            <a:ext cx="4586680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.Authentification e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 inscription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EED52CF-F934-4B3C-80A5-6742335C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D9171B4B-07A5-401C-B554-9D17CACC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3B5928CA-09C1-40C5-B7B4-BBD73A23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F1BFA07-C733-477B-AF13-9E42A503902B}"/>
              </a:ext>
            </a:extLst>
          </p:cNvPr>
          <p:cNvSpPr txBox="1"/>
          <p:nvPr/>
        </p:nvSpPr>
        <p:spPr>
          <a:xfrm>
            <a:off x="2515485" y="6075116"/>
            <a:ext cx="768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Ces deux pages représente connexion et inscription pour le client. </a:t>
            </a:r>
          </a:p>
        </p:txBody>
      </p:sp>
    </p:spTree>
    <p:extLst>
      <p:ext uri="{BB962C8B-B14F-4D97-AF65-F5344CB8AC3E}">
        <p14:creationId xmlns:p14="http://schemas.microsoft.com/office/powerpoint/2010/main" val="17395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F5E2D700-E3CF-46F8-8C1D-5B91EFE02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515" y="2773962"/>
            <a:ext cx="4322344" cy="3086100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0DEE3E-C1F1-45E4-94DA-6C5BA2847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2675" y="3429000"/>
            <a:ext cx="5334000" cy="1601259"/>
          </a:xfrm>
        </p:spPr>
        <p:txBody>
          <a:bodyPr/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Dans cette page on trouve le détail de chaque produit (partie client). </a:t>
            </a:r>
          </a:p>
          <a:p>
            <a:endParaRPr lang="fr-MA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74EA1D1-9AF7-476E-8CDD-19F7A2E9478A}"/>
              </a:ext>
            </a:extLst>
          </p:cNvPr>
          <p:cNvSpPr txBox="1">
            <a:spLocks/>
          </p:cNvSpPr>
          <p:nvPr/>
        </p:nvSpPr>
        <p:spPr>
          <a:xfrm>
            <a:off x="695325" y="1817089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6.Produit Détails: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B4EAB9A-FC0D-4FB6-967A-CBA22EDE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D47290A-435B-401C-B559-C2E54D24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3574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223</TotalTime>
  <Words>290</Words>
  <Application>Microsoft Office PowerPoint</Application>
  <PresentationFormat>Grand écran</PresentationFormat>
  <Paragraphs>37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Traînée de condensation</vt:lpstr>
      <vt:lpstr>      « Conception et réalisation d’un site web  E-commerce sous nom :   luxforAll»   </vt:lpstr>
      <vt:lpstr>Présentation PowerPoint</vt:lpstr>
      <vt:lpstr>Présentation PowerPoint</vt:lpstr>
      <vt:lpstr>Présentation PowerPoint</vt:lpstr>
      <vt:lpstr>C .SITE  VU DU COTE CLIENT</vt:lpstr>
      <vt:lpstr>2.Page de produit : </vt:lpstr>
      <vt:lpstr>4.CONtacter nous : </vt:lpstr>
      <vt:lpstr>5.Authentification et inscription:</vt:lpstr>
      <vt:lpstr>Présentation PowerPoint</vt:lpstr>
      <vt:lpstr>Présentation PowerPoint</vt:lpstr>
      <vt:lpstr>Présentation PowerPoint</vt:lpstr>
      <vt:lpstr> D.   SITE VU DU COTE ADMIN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« Conception et réalisation d’un site web  E-commerce sous nom :   luxforAll»   </dc:title>
  <dc:creator>ayoub el bouinany</dc:creator>
  <cp:lastModifiedBy>ayoub el bouinany</cp:lastModifiedBy>
  <cp:revision>47</cp:revision>
  <dcterms:created xsi:type="dcterms:W3CDTF">2020-09-07T10:19:52Z</dcterms:created>
  <dcterms:modified xsi:type="dcterms:W3CDTF">2020-09-08T11:19:42Z</dcterms:modified>
</cp:coreProperties>
</file>